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Playfair Display" panose="020B0604020202020204" charset="0"/>
      <p:regular r:id="rId14"/>
      <p:bold r:id="rId15"/>
      <p:italic r:id="rId16"/>
      <p:boldItalic r:id="rId17"/>
    </p:embeddedFont>
    <p:embeddedFont>
      <p:font typeface="Caveat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5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6532ec29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6532ec29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6532ec2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6532ec2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6532ec2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6532ec2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6532ec29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6532ec29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6532ec29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6532ec29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6532ec29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6532ec29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327375" y="2603875"/>
            <a:ext cx="8314200" cy="22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4811825" y="132775"/>
            <a:ext cx="20025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6814325" y="1861075"/>
            <a:ext cx="2002500" cy="3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5146825" y="231750"/>
            <a:ext cx="3708000" cy="4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266475" y="3357625"/>
            <a:ext cx="2375400" cy="1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2398425" y="3167425"/>
            <a:ext cx="2025300" cy="1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4423775" y="3449250"/>
            <a:ext cx="2025300" cy="1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6494825" y="3388475"/>
            <a:ext cx="2375400" cy="1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5154450" y="1861075"/>
            <a:ext cx="3007500" cy="27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2352625" y="2835600"/>
            <a:ext cx="32739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2383700" y="3258350"/>
            <a:ext cx="32739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2444475" y="3681088"/>
            <a:ext cx="32739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2383700" y="4088613"/>
            <a:ext cx="32739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2352625" y="4496125"/>
            <a:ext cx="32739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5657600" y="2866200"/>
            <a:ext cx="32739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5688675" y="3288950"/>
            <a:ext cx="32739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5749450" y="3711688"/>
            <a:ext cx="32739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5688675" y="4085400"/>
            <a:ext cx="32739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5657600" y="4459100"/>
            <a:ext cx="32739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68525" y="1431375"/>
            <a:ext cx="22992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68525" y="2954225"/>
            <a:ext cx="22992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1515375" y="3685250"/>
            <a:ext cx="18954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3243800" y="4538150"/>
            <a:ext cx="2870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1462325" y="2192800"/>
            <a:ext cx="17277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130075" y="4416275"/>
            <a:ext cx="17277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7042625" y="1637700"/>
            <a:ext cx="19644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6160325" y="2368750"/>
            <a:ext cx="19644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6875225" y="3198050"/>
            <a:ext cx="2040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6229100" y="3949575"/>
            <a:ext cx="16206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7042625" y="4616800"/>
            <a:ext cx="17892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Comic Sans MS</vt:lpstr>
      <vt:lpstr>Playfair Display</vt:lpstr>
      <vt:lpstr>Caveat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testing</dc:creator>
  <cp:lastModifiedBy>AMY AXTELL</cp:lastModifiedBy>
  <cp:revision>1</cp:revision>
  <dcterms:modified xsi:type="dcterms:W3CDTF">2020-02-10T04:08:29Z</dcterms:modified>
</cp:coreProperties>
</file>