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Playfair Display" panose="020B0604020202020204" charset="0"/>
      <p:regular r:id="rId12"/>
      <p:bold r:id="rId13"/>
      <p:italic r:id="rId14"/>
      <p:boldItalic r:id="rId15"/>
    </p:embeddedFont>
    <p:embeddedFont>
      <p:font typeface="Lobster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11003ddf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711003ddf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11003ddf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11003ddf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11003ddf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11003ddf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11003ddf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11003ddf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11003dd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11003dd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11003ddf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11003ddf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11003ddf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11003ddf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11003ddf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11003ddf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302025" y="3148675"/>
            <a:ext cx="2567400" cy="15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14"/>
          <p:cNvSpPr txBox="1"/>
          <p:nvPr/>
        </p:nvSpPr>
        <p:spPr>
          <a:xfrm>
            <a:off x="3533775" y="3370950"/>
            <a:ext cx="2499300" cy="13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14"/>
          <p:cNvSpPr txBox="1"/>
          <p:nvPr/>
        </p:nvSpPr>
        <p:spPr>
          <a:xfrm>
            <a:off x="6546525" y="3280350"/>
            <a:ext cx="2363400" cy="13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5904725" y="1588975"/>
            <a:ext cx="21972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/>
        </p:nvSpPr>
        <p:spPr>
          <a:xfrm>
            <a:off x="1698925" y="1996700"/>
            <a:ext cx="7309200" cy="30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/>
        </p:nvSpPr>
        <p:spPr>
          <a:xfrm>
            <a:off x="4764550" y="894300"/>
            <a:ext cx="41454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AA84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5904725" y="1588975"/>
            <a:ext cx="21972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/>
        </p:nvSpPr>
        <p:spPr>
          <a:xfrm>
            <a:off x="332225" y="3295450"/>
            <a:ext cx="6833400" cy="15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/>
        </p:nvSpPr>
        <p:spPr>
          <a:xfrm>
            <a:off x="2506850" y="2865050"/>
            <a:ext cx="20652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1" name="Google Shape;91;p20"/>
          <p:cNvSpPr txBox="1"/>
          <p:nvPr/>
        </p:nvSpPr>
        <p:spPr>
          <a:xfrm>
            <a:off x="4818775" y="2865050"/>
            <a:ext cx="20652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2" name="Google Shape;92;p20"/>
          <p:cNvSpPr txBox="1"/>
          <p:nvPr/>
        </p:nvSpPr>
        <p:spPr>
          <a:xfrm>
            <a:off x="7017450" y="2920675"/>
            <a:ext cx="20652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/>
        </p:nvSpPr>
        <p:spPr>
          <a:xfrm>
            <a:off x="5081675" y="1128375"/>
            <a:ext cx="3669600" cy="3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D9EAD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Playfair Display</vt:lpstr>
      <vt:lpstr>Lobster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testing</dc:creator>
  <cp:lastModifiedBy>AMY AXTELL</cp:lastModifiedBy>
  <cp:revision>2</cp:revision>
  <dcterms:modified xsi:type="dcterms:W3CDTF">2020-03-11T03:08:26Z</dcterms:modified>
</cp:coreProperties>
</file>