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118d0b7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118d0b7e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Instructions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Use </a:t>
            </a:r>
            <a:r>
              <a:rPr lang="en-US" dirty="0" smtClean="0"/>
              <a:t>Shapes to create an Oreo package.  Start by creating a blank package.  Mrs. Axtell will project an example of a blank package on the board. 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To celebrate Oreo’s birthday, Nabisco has asked YOU to create a new Oreo flavor package. You should </a:t>
            </a:r>
            <a:r>
              <a:rPr lang="en-US" dirty="0" smtClean="0"/>
              <a:t>focus on promoting </a:t>
            </a:r>
            <a:r>
              <a:rPr lang="en-US" dirty="0"/>
              <a:t>the new flavor.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You may still use the Oreo trademarks, colors, slogan, </a:t>
            </a:r>
            <a:r>
              <a:rPr lang="en-US" dirty="0" smtClean="0"/>
              <a:t>etc., located on the next slide.  Remember </a:t>
            </a:r>
            <a:r>
              <a:rPr lang="en-US" dirty="0"/>
              <a:t>NOT to replicate old Oreo flavors.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4287" y="709158"/>
            <a:ext cx="22479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843" y="709158"/>
            <a:ext cx="5674326" cy="22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3714" y="2644695"/>
            <a:ext cx="3100321" cy="15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843" y="1853003"/>
            <a:ext cx="4672466" cy="310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8766" y="2328611"/>
            <a:ext cx="2579471" cy="2785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5"/>
          <p:cNvGrpSpPr/>
          <p:nvPr/>
        </p:nvGrpSpPr>
        <p:grpSpPr>
          <a:xfrm>
            <a:off x="4797041" y="5254120"/>
            <a:ext cx="1832359" cy="896297"/>
            <a:chOff x="1558541" y="5289279"/>
            <a:chExt cx="1832359" cy="896297"/>
          </a:xfrm>
        </p:grpSpPr>
        <p:sp>
          <p:nvSpPr>
            <p:cNvPr id="110" name="Google Shape;110;p15"/>
            <p:cNvSpPr/>
            <p:nvPr/>
          </p:nvSpPr>
          <p:spPr>
            <a:xfrm>
              <a:off x="1558541" y="5289279"/>
              <a:ext cx="1832359" cy="526965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SEALED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558541" y="5816244"/>
              <a:ext cx="1832359" cy="369332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SLIT APPEARS WHEN OPENED </a:t>
              </a:r>
              <a:endPara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90</Words>
  <Application>Microsoft Office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Instructions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testing</dc:creator>
  <cp:lastModifiedBy>AMY AXTELL</cp:lastModifiedBy>
  <cp:revision>3</cp:revision>
  <dcterms:modified xsi:type="dcterms:W3CDTF">2021-03-04T03:47:10Z</dcterms:modified>
</cp:coreProperties>
</file>